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81" r:id="rId17"/>
    <p:sldId id="282" r:id="rId18"/>
    <p:sldId id="269" r:id="rId19"/>
    <p:sldId id="270" r:id="rId20"/>
    <p:sldId id="271" r:id="rId21"/>
    <p:sldId id="275" r:id="rId22"/>
    <p:sldId id="273" r:id="rId23"/>
    <p:sldId id="272" r:id="rId24"/>
    <p:sldId id="274" r:id="rId25"/>
  </p:sldIdLst>
  <p:sldSz cx="12192000" cy="6858000"/>
  <p:notesSz cx="6858000" cy="9144000"/>
  <p:embeddedFontLst>
    <p:embeddedFont>
      <p:font typeface="Helvetica Neue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54017A-0BAF-42ED-8173-9B9EACA0203C}" v="11" dt="2025-05-26T05:16:59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shaboina Raju" userId="7ad0e65e-3615-43c4-aa3d-3dab165acae4" providerId="ADAL" clId="{6954017A-0BAF-42ED-8173-9B9EACA0203C}"/>
    <pc:docChg chg="undo custSel addSld delSld modSld sldOrd">
      <pc:chgData name="Bashaboina Raju" userId="7ad0e65e-3615-43c4-aa3d-3dab165acae4" providerId="ADAL" clId="{6954017A-0BAF-42ED-8173-9B9EACA0203C}" dt="2025-05-26T05:17:33.763" v="838" actId="20577"/>
      <pc:docMkLst>
        <pc:docMk/>
      </pc:docMkLst>
      <pc:sldChg chg="modSp mod">
        <pc:chgData name="Bashaboina Raju" userId="7ad0e65e-3615-43c4-aa3d-3dab165acae4" providerId="ADAL" clId="{6954017A-0BAF-42ED-8173-9B9EACA0203C}" dt="2025-05-26T04:23:57.574" v="537" actId="123"/>
        <pc:sldMkLst>
          <pc:docMk/>
          <pc:sldMk cId="0" sldId="257"/>
        </pc:sldMkLst>
        <pc:spChg chg="mod">
          <ac:chgData name="Bashaboina Raju" userId="7ad0e65e-3615-43c4-aa3d-3dab165acae4" providerId="ADAL" clId="{6954017A-0BAF-42ED-8173-9B9EACA0203C}" dt="2025-05-26T04:22:22.695" v="513" actId="1076"/>
          <ac:spMkLst>
            <pc:docMk/>
            <pc:sldMk cId="0" sldId="257"/>
            <ac:spMk id="55" creationId="{00000000-0000-0000-0000-000000000000}"/>
          </ac:spMkLst>
        </pc:spChg>
        <pc:spChg chg="mod">
          <ac:chgData name="Bashaboina Raju" userId="7ad0e65e-3615-43c4-aa3d-3dab165acae4" providerId="ADAL" clId="{6954017A-0BAF-42ED-8173-9B9EACA0203C}" dt="2025-05-26T04:22:14.477" v="511" actId="1076"/>
          <ac:spMkLst>
            <pc:docMk/>
            <pc:sldMk cId="0" sldId="257"/>
            <ac:spMk id="56" creationId="{00000000-0000-0000-0000-000000000000}"/>
          </ac:spMkLst>
        </pc:spChg>
        <pc:spChg chg="mod">
          <ac:chgData name="Bashaboina Raju" userId="7ad0e65e-3615-43c4-aa3d-3dab165acae4" providerId="ADAL" clId="{6954017A-0BAF-42ED-8173-9B9EACA0203C}" dt="2025-05-26T04:23:57.574" v="537" actId="123"/>
          <ac:spMkLst>
            <pc:docMk/>
            <pc:sldMk cId="0" sldId="257"/>
            <ac:spMk id="57" creationId="{00000000-0000-0000-0000-000000000000}"/>
          </ac:spMkLst>
        </pc:spChg>
      </pc:sldChg>
      <pc:sldChg chg="modSp mod">
        <pc:chgData name="Bashaboina Raju" userId="7ad0e65e-3615-43c4-aa3d-3dab165acae4" providerId="ADAL" clId="{6954017A-0BAF-42ED-8173-9B9EACA0203C}" dt="2025-05-26T04:02:09.507" v="126" actId="123"/>
        <pc:sldMkLst>
          <pc:docMk/>
          <pc:sldMk cId="0" sldId="258"/>
        </pc:sldMkLst>
        <pc:spChg chg="mod">
          <ac:chgData name="Bashaboina Raju" userId="7ad0e65e-3615-43c4-aa3d-3dab165acae4" providerId="ADAL" clId="{6954017A-0BAF-42ED-8173-9B9EACA0203C}" dt="2025-05-26T04:02:09.507" v="126" actId="123"/>
          <ac:spMkLst>
            <pc:docMk/>
            <pc:sldMk cId="0" sldId="258"/>
            <ac:spMk id="73" creationId="{00000000-0000-0000-0000-000000000000}"/>
          </ac:spMkLst>
        </pc:spChg>
      </pc:sldChg>
      <pc:sldChg chg="modSp mod ord">
        <pc:chgData name="Bashaboina Raju" userId="7ad0e65e-3615-43c4-aa3d-3dab165acae4" providerId="ADAL" clId="{6954017A-0BAF-42ED-8173-9B9EACA0203C}" dt="2025-05-26T04:25:01.087" v="539" actId="123"/>
        <pc:sldMkLst>
          <pc:docMk/>
          <pc:sldMk cId="0" sldId="260"/>
        </pc:sldMkLst>
        <pc:spChg chg="mod">
          <ac:chgData name="Bashaboina Raju" userId="7ad0e65e-3615-43c4-aa3d-3dab165acae4" providerId="ADAL" clId="{6954017A-0BAF-42ED-8173-9B9EACA0203C}" dt="2025-05-26T04:25:01.087" v="539" actId="123"/>
          <ac:spMkLst>
            <pc:docMk/>
            <pc:sldMk cId="0" sldId="260"/>
            <ac:spMk id="91" creationId="{00000000-0000-0000-0000-000000000000}"/>
          </ac:spMkLst>
        </pc:spChg>
      </pc:sldChg>
      <pc:sldChg chg="modSp mod ord">
        <pc:chgData name="Bashaboina Raju" userId="7ad0e65e-3615-43c4-aa3d-3dab165acae4" providerId="ADAL" clId="{6954017A-0BAF-42ED-8173-9B9EACA0203C}" dt="2025-05-26T05:17:33.763" v="838" actId="20577"/>
        <pc:sldMkLst>
          <pc:docMk/>
          <pc:sldMk cId="0" sldId="261"/>
        </pc:sldMkLst>
        <pc:spChg chg="mod">
          <ac:chgData name="Bashaboina Raju" userId="7ad0e65e-3615-43c4-aa3d-3dab165acae4" providerId="ADAL" clId="{6954017A-0BAF-42ED-8173-9B9EACA0203C}" dt="2025-05-26T05:17:33.763" v="838" actId="20577"/>
          <ac:spMkLst>
            <pc:docMk/>
            <pc:sldMk cId="0" sldId="261"/>
            <ac:spMk id="101" creationId="{00000000-0000-0000-0000-000000000000}"/>
          </ac:spMkLst>
        </pc:spChg>
        <pc:picChg chg="mod">
          <ac:chgData name="Bashaboina Raju" userId="7ad0e65e-3615-43c4-aa3d-3dab165acae4" providerId="ADAL" clId="{6954017A-0BAF-42ED-8173-9B9EACA0203C}" dt="2025-05-26T04:43:48.308" v="723" actId="14100"/>
          <ac:picMkLst>
            <pc:docMk/>
            <pc:sldMk cId="0" sldId="261"/>
            <ac:picMk id="7" creationId="{CEC608BC-6FAF-F1A4-0C66-0B14E7D92BE5}"/>
          </ac:picMkLst>
        </pc:picChg>
        <pc:picChg chg="mod">
          <ac:chgData name="Bashaboina Raju" userId="7ad0e65e-3615-43c4-aa3d-3dab165acae4" providerId="ADAL" clId="{6954017A-0BAF-42ED-8173-9B9EACA0203C}" dt="2025-05-26T04:43:52.057" v="724" actId="14100"/>
          <ac:picMkLst>
            <pc:docMk/>
            <pc:sldMk cId="0" sldId="261"/>
            <ac:picMk id="9" creationId="{85DAF496-F1C4-DB61-CF98-928B95BCD3F9}"/>
          </ac:picMkLst>
        </pc:picChg>
      </pc:sldChg>
      <pc:sldChg chg="del ord">
        <pc:chgData name="Bashaboina Raju" userId="7ad0e65e-3615-43c4-aa3d-3dab165acae4" providerId="ADAL" clId="{6954017A-0BAF-42ED-8173-9B9EACA0203C}" dt="2025-05-26T04:12:52.823" v="178" actId="47"/>
        <pc:sldMkLst>
          <pc:docMk/>
          <pc:sldMk cId="0" sldId="262"/>
        </pc:sldMkLst>
      </pc:sldChg>
      <pc:sldChg chg="modSp mod">
        <pc:chgData name="Bashaboina Raju" userId="7ad0e65e-3615-43c4-aa3d-3dab165acae4" providerId="ADAL" clId="{6954017A-0BAF-42ED-8173-9B9EACA0203C}" dt="2025-05-26T04:00:55.543" v="124" actId="13926"/>
        <pc:sldMkLst>
          <pc:docMk/>
          <pc:sldMk cId="0" sldId="263"/>
        </pc:sldMkLst>
        <pc:spChg chg="mod">
          <ac:chgData name="Bashaboina Raju" userId="7ad0e65e-3615-43c4-aa3d-3dab165acae4" providerId="ADAL" clId="{6954017A-0BAF-42ED-8173-9B9EACA0203C}" dt="2025-05-26T04:00:55.543" v="124" actId="13926"/>
          <ac:spMkLst>
            <pc:docMk/>
            <pc:sldMk cId="0" sldId="263"/>
            <ac:spMk id="122" creationId="{00000000-0000-0000-0000-000000000000}"/>
          </ac:spMkLst>
        </pc:spChg>
      </pc:sldChg>
      <pc:sldChg chg="modSp mod">
        <pc:chgData name="Bashaboina Raju" userId="7ad0e65e-3615-43c4-aa3d-3dab165acae4" providerId="ADAL" clId="{6954017A-0BAF-42ED-8173-9B9EACA0203C}" dt="2025-05-26T05:07:02.409" v="766" actId="14100"/>
        <pc:sldMkLst>
          <pc:docMk/>
          <pc:sldMk cId="0" sldId="264"/>
        </pc:sldMkLst>
        <pc:spChg chg="mod">
          <ac:chgData name="Bashaboina Raju" userId="7ad0e65e-3615-43c4-aa3d-3dab165acae4" providerId="ADAL" clId="{6954017A-0BAF-42ED-8173-9B9EACA0203C}" dt="2025-05-26T04:14:23.992" v="252" actId="20577"/>
          <ac:spMkLst>
            <pc:docMk/>
            <pc:sldMk cId="0" sldId="264"/>
            <ac:spMk id="128" creationId="{00000000-0000-0000-0000-000000000000}"/>
          </ac:spMkLst>
        </pc:spChg>
        <pc:picChg chg="mod">
          <ac:chgData name="Bashaboina Raju" userId="7ad0e65e-3615-43c4-aa3d-3dab165acae4" providerId="ADAL" clId="{6954017A-0BAF-42ED-8173-9B9EACA0203C}" dt="2025-05-26T05:07:02.409" v="766" actId="14100"/>
          <ac:picMkLst>
            <pc:docMk/>
            <pc:sldMk cId="0" sldId="264"/>
            <ac:picMk id="5" creationId="{138530D1-F8C3-6805-FFBF-27B80BBB727E}"/>
          </ac:picMkLst>
        </pc:picChg>
      </pc:sldChg>
      <pc:sldChg chg="modSp mod">
        <pc:chgData name="Bashaboina Raju" userId="7ad0e65e-3615-43c4-aa3d-3dab165acae4" providerId="ADAL" clId="{6954017A-0BAF-42ED-8173-9B9EACA0203C}" dt="2025-05-26T04:15:34.504" v="335" actId="20577"/>
        <pc:sldMkLst>
          <pc:docMk/>
          <pc:sldMk cId="0" sldId="265"/>
        </pc:sldMkLst>
        <pc:spChg chg="mod">
          <ac:chgData name="Bashaboina Raju" userId="7ad0e65e-3615-43c4-aa3d-3dab165acae4" providerId="ADAL" clId="{6954017A-0BAF-42ED-8173-9B9EACA0203C}" dt="2025-05-26T04:15:34.504" v="335" actId="20577"/>
          <ac:spMkLst>
            <pc:docMk/>
            <pc:sldMk cId="0" sldId="265"/>
            <ac:spMk id="138" creationId="{00000000-0000-0000-0000-000000000000}"/>
          </ac:spMkLst>
        </pc:spChg>
      </pc:sldChg>
      <pc:sldChg chg="modSp mod">
        <pc:chgData name="Bashaboina Raju" userId="7ad0e65e-3615-43c4-aa3d-3dab165acae4" providerId="ADAL" clId="{6954017A-0BAF-42ED-8173-9B9EACA0203C}" dt="2025-05-26T04:00:27.359" v="121" actId="207"/>
        <pc:sldMkLst>
          <pc:docMk/>
          <pc:sldMk cId="0" sldId="266"/>
        </pc:sldMkLst>
        <pc:spChg chg="mod">
          <ac:chgData name="Bashaboina Raju" userId="7ad0e65e-3615-43c4-aa3d-3dab165acae4" providerId="ADAL" clId="{6954017A-0BAF-42ED-8173-9B9EACA0203C}" dt="2025-05-26T04:00:27.359" v="121" actId="207"/>
          <ac:spMkLst>
            <pc:docMk/>
            <pc:sldMk cId="0" sldId="266"/>
            <ac:spMk id="153" creationId="{00000000-0000-0000-0000-000000000000}"/>
          </ac:spMkLst>
        </pc:spChg>
      </pc:sldChg>
      <pc:sldChg chg="modSp mod">
        <pc:chgData name="Bashaboina Raju" userId="7ad0e65e-3615-43c4-aa3d-3dab165acae4" providerId="ADAL" clId="{6954017A-0BAF-42ED-8173-9B9EACA0203C}" dt="2025-05-26T04:17:05.927" v="424" actId="1076"/>
        <pc:sldMkLst>
          <pc:docMk/>
          <pc:sldMk cId="0" sldId="267"/>
        </pc:sldMkLst>
        <pc:spChg chg="mod">
          <ac:chgData name="Bashaboina Raju" userId="7ad0e65e-3615-43c4-aa3d-3dab165acae4" providerId="ADAL" clId="{6954017A-0BAF-42ED-8173-9B9EACA0203C}" dt="2025-05-26T04:16:59.736" v="422" actId="14100"/>
          <ac:spMkLst>
            <pc:docMk/>
            <pc:sldMk cId="0" sldId="267"/>
            <ac:spMk id="159" creationId="{00000000-0000-0000-0000-000000000000}"/>
          </ac:spMkLst>
        </pc:spChg>
        <pc:picChg chg="mod">
          <ac:chgData name="Bashaboina Raju" userId="7ad0e65e-3615-43c4-aa3d-3dab165acae4" providerId="ADAL" clId="{6954017A-0BAF-42ED-8173-9B9EACA0203C}" dt="2025-05-26T04:17:03.657" v="423" actId="1076"/>
          <ac:picMkLst>
            <pc:docMk/>
            <pc:sldMk cId="0" sldId="267"/>
            <ac:picMk id="5" creationId="{F9080EA0-6391-26E7-5194-4B123568A4E5}"/>
          </ac:picMkLst>
        </pc:picChg>
        <pc:picChg chg="mod">
          <ac:chgData name="Bashaboina Raju" userId="7ad0e65e-3615-43c4-aa3d-3dab165acae4" providerId="ADAL" clId="{6954017A-0BAF-42ED-8173-9B9EACA0203C}" dt="2025-05-26T04:17:05.927" v="424" actId="1076"/>
          <ac:picMkLst>
            <pc:docMk/>
            <pc:sldMk cId="0" sldId="267"/>
            <ac:picMk id="7" creationId="{93C2456C-8373-B21F-F2C6-AAC16C42AEF5}"/>
          </ac:picMkLst>
        </pc:picChg>
      </pc:sldChg>
      <pc:sldChg chg="delSp modSp mod">
        <pc:chgData name="Bashaboina Raju" userId="7ad0e65e-3615-43c4-aa3d-3dab165acae4" providerId="ADAL" clId="{6954017A-0BAF-42ED-8173-9B9EACA0203C}" dt="2025-05-26T05:07:47.455" v="767" actId="14100"/>
        <pc:sldMkLst>
          <pc:docMk/>
          <pc:sldMk cId="0" sldId="268"/>
        </pc:sldMkLst>
        <pc:spChg chg="mod">
          <ac:chgData name="Bashaboina Raju" userId="7ad0e65e-3615-43c4-aa3d-3dab165acae4" providerId="ADAL" clId="{6954017A-0BAF-42ED-8173-9B9EACA0203C}" dt="2025-05-26T04:20:39" v="504" actId="20577"/>
          <ac:spMkLst>
            <pc:docMk/>
            <pc:sldMk cId="0" sldId="268"/>
            <ac:spMk id="170" creationId="{00000000-0000-0000-0000-000000000000}"/>
          </ac:spMkLst>
        </pc:spChg>
        <pc:picChg chg="mod">
          <ac:chgData name="Bashaboina Raju" userId="7ad0e65e-3615-43c4-aa3d-3dab165acae4" providerId="ADAL" clId="{6954017A-0BAF-42ED-8173-9B9EACA0203C}" dt="2025-05-26T05:07:47.455" v="767" actId="14100"/>
          <ac:picMkLst>
            <pc:docMk/>
            <pc:sldMk cId="0" sldId="268"/>
            <ac:picMk id="3" creationId="{3EE39E2A-8402-2AC2-BA62-76753940BB56}"/>
          </ac:picMkLst>
        </pc:picChg>
        <pc:picChg chg="del">
          <ac:chgData name="Bashaboina Raju" userId="7ad0e65e-3615-43c4-aa3d-3dab165acae4" providerId="ADAL" clId="{6954017A-0BAF-42ED-8173-9B9EACA0203C}" dt="2025-05-26T04:20:11.051" v="477" actId="478"/>
          <ac:picMkLst>
            <pc:docMk/>
            <pc:sldMk cId="0" sldId="268"/>
            <ac:picMk id="5" creationId="{22B5E0CA-2084-555E-2DF3-E34E2D434F9F}"/>
          </ac:picMkLst>
        </pc:picChg>
        <pc:picChg chg="mod">
          <ac:chgData name="Bashaboina Raju" userId="7ad0e65e-3615-43c4-aa3d-3dab165acae4" providerId="ADAL" clId="{6954017A-0BAF-42ED-8173-9B9EACA0203C}" dt="2025-05-26T04:20:23.946" v="481" actId="1076"/>
          <ac:picMkLst>
            <pc:docMk/>
            <pc:sldMk cId="0" sldId="268"/>
            <ac:picMk id="7" creationId="{1A5F3FF9-D283-5581-309B-4CEC8E70BA16}"/>
          </ac:picMkLst>
        </pc:picChg>
      </pc:sldChg>
      <pc:sldChg chg="modSp mod">
        <pc:chgData name="Bashaboina Raju" userId="7ad0e65e-3615-43c4-aa3d-3dab165acae4" providerId="ADAL" clId="{6954017A-0BAF-42ED-8173-9B9EACA0203C}" dt="2025-05-26T04:05:09.641" v="135" actId="20577"/>
        <pc:sldMkLst>
          <pc:docMk/>
          <pc:sldMk cId="0" sldId="269"/>
        </pc:sldMkLst>
        <pc:spChg chg="mod">
          <ac:chgData name="Bashaboina Raju" userId="7ad0e65e-3615-43c4-aa3d-3dab165acae4" providerId="ADAL" clId="{6954017A-0BAF-42ED-8173-9B9EACA0203C}" dt="2025-05-26T04:05:09.641" v="135" actId="20577"/>
          <ac:spMkLst>
            <pc:docMk/>
            <pc:sldMk cId="0" sldId="269"/>
            <ac:spMk id="184" creationId="{00000000-0000-0000-0000-000000000000}"/>
          </ac:spMkLst>
        </pc:spChg>
      </pc:sldChg>
      <pc:sldChg chg="modSp mod">
        <pc:chgData name="Bashaboina Raju" userId="7ad0e65e-3615-43c4-aa3d-3dab165acae4" providerId="ADAL" clId="{6954017A-0BAF-42ED-8173-9B9EACA0203C}" dt="2025-05-26T04:44:12.667" v="725" actId="14100"/>
        <pc:sldMkLst>
          <pc:docMk/>
          <pc:sldMk cId="0" sldId="270"/>
        </pc:sldMkLst>
        <pc:spChg chg="mod">
          <ac:chgData name="Bashaboina Raju" userId="7ad0e65e-3615-43c4-aa3d-3dab165acae4" providerId="ADAL" clId="{6954017A-0BAF-42ED-8173-9B9EACA0203C}" dt="2025-05-26T03:55:59.728" v="18" actId="20577"/>
          <ac:spMkLst>
            <pc:docMk/>
            <pc:sldMk cId="0" sldId="270"/>
            <ac:spMk id="190" creationId="{00000000-0000-0000-0000-000000000000}"/>
          </ac:spMkLst>
        </pc:spChg>
        <pc:picChg chg="mod">
          <ac:chgData name="Bashaboina Raju" userId="7ad0e65e-3615-43c4-aa3d-3dab165acae4" providerId="ADAL" clId="{6954017A-0BAF-42ED-8173-9B9EACA0203C}" dt="2025-05-26T04:44:12.667" v="725" actId="14100"/>
          <ac:picMkLst>
            <pc:docMk/>
            <pc:sldMk cId="0" sldId="270"/>
            <ac:picMk id="3" creationId="{EBE9ADB4-1691-0522-FDBA-B5A33B8AEB64}"/>
          </ac:picMkLst>
        </pc:picChg>
      </pc:sldChg>
      <pc:sldChg chg="modSp mod">
        <pc:chgData name="Bashaboina Raju" userId="7ad0e65e-3615-43c4-aa3d-3dab165acae4" providerId="ADAL" clId="{6954017A-0BAF-42ED-8173-9B9EACA0203C}" dt="2025-05-26T04:18:35.136" v="440" actId="1076"/>
        <pc:sldMkLst>
          <pc:docMk/>
          <pc:sldMk cId="0" sldId="271"/>
        </pc:sldMkLst>
        <pc:spChg chg="mod">
          <ac:chgData name="Bashaboina Raju" userId="7ad0e65e-3615-43c4-aa3d-3dab165acae4" providerId="ADAL" clId="{6954017A-0BAF-42ED-8173-9B9EACA0203C}" dt="2025-05-26T03:56:15.255" v="38" actId="20577"/>
          <ac:spMkLst>
            <pc:docMk/>
            <pc:sldMk cId="0" sldId="271"/>
            <ac:spMk id="200" creationId="{00000000-0000-0000-0000-000000000000}"/>
          </ac:spMkLst>
        </pc:spChg>
        <pc:picChg chg="mod">
          <ac:chgData name="Bashaboina Raju" userId="7ad0e65e-3615-43c4-aa3d-3dab165acae4" providerId="ADAL" clId="{6954017A-0BAF-42ED-8173-9B9EACA0203C}" dt="2025-05-26T04:18:35.136" v="440" actId="1076"/>
          <ac:picMkLst>
            <pc:docMk/>
            <pc:sldMk cId="0" sldId="271"/>
            <ac:picMk id="7" creationId="{6AF474D9-78CA-DDAC-6F37-2780310C6428}"/>
          </ac:picMkLst>
        </pc:picChg>
      </pc:sldChg>
      <pc:sldChg chg="modSp mod">
        <pc:chgData name="Bashaboina Raju" userId="7ad0e65e-3615-43c4-aa3d-3dab165acae4" providerId="ADAL" clId="{6954017A-0BAF-42ED-8173-9B9EACA0203C}" dt="2025-05-26T04:36:07.672" v="722" actId="20577"/>
        <pc:sldMkLst>
          <pc:docMk/>
          <pc:sldMk cId="0" sldId="272"/>
        </pc:sldMkLst>
        <pc:spChg chg="mod">
          <ac:chgData name="Bashaboina Raju" userId="7ad0e65e-3615-43c4-aa3d-3dab165acae4" providerId="ADAL" clId="{6954017A-0BAF-42ED-8173-9B9EACA0203C}" dt="2025-05-26T04:36:07.672" v="722" actId="20577"/>
          <ac:spMkLst>
            <pc:docMk/>
            <pc:sldMk cId="0" sldId="272"/>
            <ac:spMk id="213" creationId="{00000000-0000-0000-0000-000000000000}"/>
          </ac:spMkLst>
        </pc:spChg>
      </pc:sldChg>
      <pc:sldChg chg="addSp modSp mod ord">
        <pc:chgData name="Bashaboina Raju" userId="7ad0e65e-3615-43c4-aa3d-3dab165acae4" providerId="ADAL" clId="{6954017A-0BAF-42ED-8173-9B9EACA0203C}" dt="2025-05-26T05:08:24.522" v="769"/>
        <pc:sldMkLst>
          <pc:docMk/>
          <pc:sldMk cId="0" sldId="273"/>
        </pc:sldMkLst>
        <pc:spChg chg="mod">
          <ac:chgData name="Bashaboina Raju" userId="7ad0e65e-3615-43c4-aa3d-3dab165acae4" providerId="ADAL" clId="{6954017A-0BAF-42ED-8173-9B9EACA0203C}" dt="2025-05-26T03:55:02.859" v="2" actId="1076"/>
          <ac:spMkLst>
            <pc:docMk/>
            <pc:sldMk cId="0" sldId="273"/>
            <ac:spMk id="218" creationId="{00000000-0000-0000-0000-000000000000}"/>
          </ac:spMkLst>
        </pc:spChg>
        <pc:spChg chg="mod">
          <ac:chgData name="Bashaboina Raju" userId="7ad0e65e-3615-43c4-aa3d-3dab165acae4" providerId="ADAL" clId="{6954017A-0BAF-42ED-8173-9B9EACA0203C}" dt="2025-05-26T03:54:55.032" v="0" actId="1076"/>
          <ac:spMkLst>
            <pc:docMk/>
            <pc:sldMk cId="0" sldId="273"/>
            <ac:spMk id="222" creationId="{00000000-0000-0000-0000-000000000000}"/>
          </ac:spMkLst>
        </pc:spChg>
        <pc:spChg chg="mod">
          <ac:chgData name="Bashaboina Raju" userId="7ad0e65e-3615-43c4-aa3d-3dab165acae4" providerId="ADAL" clId="{6954017A-0BAF-42ED-8173-9B9EACA0203C}" dt="2025-05-26T03:55:11.393" v="3" actId="1076"/>
          <ac:spMkLst>
            <pc:docMk/>
            <pc:sldMk cId="0" sldId="273"/>
            <ac:spMk id="223" creationId="{00000000-0000-0000-0000-000000000000}"/>
          </ac:spMkLst>
        </pc:spChg>
        <pc:picChg chg="add mod">
          <ac:chgData name="Bashaboina Raju" userId="7ad0e65e-3615-43c4-aa3d-3dab165acae4" providerId="ADAL" clId="{6954017A-0BAF-42ED-8173-9B9EACA0203C}" dt="2025-05-26T03:55:32.676" v="8" actId="962"/>
          <ac:picMkLst>
            <pc:docMk/>
            <pc:sldMk cId="0" sldId="273"/>
            <ac:picMk id="3" creationId="{5FC10BC0-5109-7A87-F5FD-C14B4F6E5592}"/>
          </ac:picMkLst>
        </pc:picChg>
      </pc:sldChg>
      <pc:sldChg chg="modSp mod">
        <pc:chgData name="Bashaboina Raju" userId="7ad0e65e-3615-43c4-aa3d-3dab165acae4" providerId="ADAL" clId="{6954017A-0BAF-42ED-8173-9B9EACA0203C}" dt="2025-05-26T03:56:32.530" v="68" actId="1076"/>
        <pc:sldMkLst>
          <pc:docMk/>
          <pc:sldMk cId="573819160" sldId="275"/>
        </pc:sldMkLst>
        <pc:spChg chg="mod">
          <ac:chgData name="Bashaboina Raju" userId="7ad0e65e-3615-43c4-aa3d-3dab165acae4" providerId="ADAL" clId="{6954017A-0BAF-42ED-8173-9B9EACA0203C}" dt="2025-05-26T03:56:29.099" v="66" actId="20577"/>
          <ac:spMkLst>
            <pc:docMk/>
            <pc:sldMk cId="573819160" sldId="275"/>
            <ac:spMk id="200" creationId="{17417B0C-A073-7F42-4B0D-6708280D99B5}"/>
          </ac:spMkLst>
        </pc:spChg>
        <pc:cxnChg chg="mod">
          <ac:chgData name="Bashaboina Raju" userId="7ad0e65e-3615-43c4-aa3d-3dab165acae4" providerId="ADAL" clId="{6954017A-0BAF-42ED-8173-9B9EACA0203C}" dt="2025-05-26T03:56:32.530" v="68" actId="1076"/>
          <ac:cxnSpMkLst>
            <pc:docMk/>
            <pc:sldMk cId="573819160" sldId="275"/>
            <ac:cxnSpMk id="202" creationId="{5FC1489D-85B2-E505-13E9-5B7DE79A6765}"/>
          </ac:cxnSpMkLst>
        </pc:cxnChg>
      </pc:sldChg>
      <pc:sldChg chg="addSp delSp modSp mod">
        <pc:chgData name="Bashaboina Raju" userId="7ad0e65e-3615-43c4-aa3d-3dab165acae4" providerId="ADAL" clId="{6954017A-0BAF-42ED-8173-9B9EACA0203C}" dt="2025-05-26T05:05:02.753" v="743" actId="14100"/>
        <pc:sldMkLst>
          <pc:docMk/>
          <pc:sldMk cId="3377563456" sldId="278"/>
        </pc:sldMkLst>
        <pc:picChg chg="add mod">
          <ac:chgData name="Bashaboina Raju" userId="7ad0e65e-3615-43c4-aa3d-3dab165acae4" providerId="ADAL" clId="{6954017A-0BAF-42ED-8173-9B9EACA0203C}" dt="2025-05-26T05:00:34.156" v="732" actId="14100"/>
          <ac:picMkLst>
            <pc:docMk/>
            <pc:sldMk cId="3377563456" sldId="278"/>
            <ac:picMk id="3" creationId="{20E9465C-F4B7-315A-AAAD-B2728C92ED40}"/>
          </ac:picMkLst>
        </pc:picChg>
        <pc:picChg chg="add mod">
          <ac:chgData name="Bashaboina Raju" userId="7ad0e65e-3615-43c4-aa3d-3dab165acae4" providerId="ADAL" clId="{6954017A-0BAF-42ED-8173-9B9EACA0203C}" dt="2025-05-26T05:05:02.753" v="743" actId="14100"/>
          <ac:picMkLst>
            <pc:docMk/>
            <pc:sldMk cId="3377563456" sldId="278"/>
            <ac:picMk id="5" creationId="{27F1BAB0-C5DC-10E0-90DA-DE7B61E5116B}"/>
          </ac:picMkLst>
        </pc:picChg>
        <pc:picChg chg="del">
          <ac:chgData name="Bashaboina Raju" userId="7ad0e65e-3615-43c4-aa3d-3dab165acae4" providerId="ADAL" clId="{6954017A-0BAF-42ED-8173-9B9EACA0203C}" dt="2025-05-26T05:00:04.959" v="726" actId="478"/>
          <ac:picMkLst>
            <pc:docMk/>
            <pc:sldMk cId="3377563456" sldId="278"/>
            <ac:picMk id="16" creationId="{5EF5B653-3B52-277D-FD0A-030BB1E25925}"/>
          </ac:picMkLst>
        </pc:picChg>
      </pc:sldChg>
      <pc:sldChg chg="addSp delSp modSp mod">
        <pc:chgData name="Bashaboina Raju" userId="7ad0e65e-3615-43c4-aa3d-3dab165acae4" providerId="ADAL" clId="{6954017A-0BAF-42ED-8173-9B9EACA0203C}" dt="2025-05-26T05:06:39.991" v="764" actId="1076"/>
        <pc:sldMkLst>
          <pc:docMk/>
          <pc:sldMk cId="2192908366" sldId="279"/>
        </pc:sldMkLst>
        <pc:picChg chg="del">
          <ac:chgData name="Bashaboina Raju" userId="7ad0e65e-3615-43c4-aa3d-3dab165acae4" providerId="ADAL" clId="{6954017A-0BAF-42ED-8173-9B9EACA0203C}" dt="2025-05-26T05:06:16.043" v="756" actId="478"/>
          <ac:picMkLst>
            <pc:docMk/>
            <pc:sldMk cId="2192908366" sldId="279"/>
            <ac:picMk id="3" creationId="{753CEB43-C513-EA37-4D38-A6C166BAF939}"/>
          </ac:picMkLst>
        </pc:picChg>
        <pc:picChg chg="add mod">
          <ac:chgData name="Bashaboina Raju" userId="7ad0e65e-3615-43c4-aa3d-3dab165acae4" providerId="ADAL" clId="{6954017A-0BAF-42ED-8173-9B9EACA0203C}" dt="2025-05-26T05:06:39.991" v="764" actId="1076"/>
          <ac:picMkLst>
            <pc:docMk/>
            <pc:sldMk cId="2192908366" sldId="279"/>
            <ac:picMk id="4" creationId="{0CA1B294-2062-A40C-7EC9-E7A3EE8FE053}"/>
          </ac:picMkLst>
        </pc:picChg>
      </pc:sldChg>
      <pc:sldChg chg="addSp delSp modSp mod">
        <pc:chgData name="Bashaboina Raju" userId="7ad0e65e-3615-43c4-aa3d-3dab165acae4" providerId="ADAL" clId="{6954017A-0BAF-42ED-8173-9B9EACA0203C}" dt="2025-05-26T05:05:59.682" v="755" actId="14100"/>
        <pc:sldMkLst>
          <pc:docMk/>
          <pc:sldMk cId="521087608" sldId="280"/>
        </pc:sldMkLst>
        <pc:picChg chg="add mod">
          <ac:chgData name="Bashaboina Raju" userId="7ad0e65e-3615-43c4-aa3d-3dab165acae4" providerId="ADAL" clId="{6954017A-0BAF-42ED-8173-9B9EACA0203C}" dt="2025-05-26T05:05:59.682" v="755" actId="14100"/>
          <ac:picMkLst>
            <pc:docMk/>
            <pc:sldMk cId="521087608" sldId="280"/>
            <ac:picMk id="3" creationId="{552C77D8-D25A-41E3-E012-318BF31312F2}"/>
          </ac:picMkLst>
        </pc:picChg>
        <pc:picChg chg="del">
          <ac:chgData name="Bashaboina Raju" userId="7ad0e65e-3615-43c4-aa3d-3dab165acae4" providerId="ADAL" clId="{6954017A-0BAF-42ED-8173-9B9EACA0203C}" dt="2025-05-26T05:05:24.339" v="744" actId="478"/>
          <ac:picMkLst>
            <pc:docMk/>
            <pc:sldMk cId="521087608" sldId="280"/>
            <ac:picMk id="8" creationId="{A3458EDD-986C-D769-92AE-2023A9525F92}"/>
          </ac:picMkLst>
        </pc:picChg>
      </pc:sldChg>
      <pc:sldChg chg="delSp modSp add mod">
        <pc:chgData name="Bashaboina Raju" userId="7ad0e65e-3615-43c4-aa3d-3dab165acae4" providerId="ADAL" clId="{6954017A-0BAF-42ED-8173-9B9EACA0203C}" dt="2025-05-26T04:31:55.713" v="711" actId="14100"/>
        <pc:sldMkLst>
          <pc:docMk/>
          <pc:sldMk cId="657964149" sldId="281"/>
        </pc:sldMkLst>
        <pc:spChg chg="mod">
          <ac:chgData name="Bashaboina Raju" userId="7ad0e65e-3615-43c4-aa3d-3dab165acae4" providerId="ADAL" clId="{6954017A-0BAF-42ED-8173-9B9EACA0203C}" dt="2025-05-26T04:31:55.713" v="711" actId="14100"/>
          <ac:spMkLst>
            <pc:docMk/>
            <pc:sldMk cId="657964149" sldId="281"/>
            <ac:spMk id="170" creationId="{AD05B6FB-D121-7A8F-5DDF-9CE6EC8916FA}"/>
          </ac:spMkLst>
        </pc:spChg>
        <pc:picChg chg="del">
          <ac:chgData name="Bashaboina Raju" userId="7ad0e65e-3615-43c4-aa3d-3dab165acae4" providerId="ADAL" clId="{6954017A-0BAF-42ED-8173-9B9EACA0203C}" dt="2025-05-26T04:19:41.679" v="470" actId="478"/>
          <ac:picMkLst>
            <pc:docMk/>
            <pc:sldMk cId="657964149" sldId="281"/>
            <ac:picMk id="3" creationId="{3810CCB4-F773-4D01-5E85-6521567A2F21}"/>
          </ac:picMkLst>
        </pc:picChg>
        <pc:picChg chg="mod">
          <ac:chgData name="Bashaboina Raju" userId="7ad0e65e-3615-43c4-aa3d-3dab165acae4" providerId="ADAL" clId="{6954017A-0BAF-42ED-8173-9B9EACA0203C}" dt="2025-05-26T04:19:56.109" v="475" actId="1076"/>
          <ac:picMkLst>
            <pc:docMk/>
            <pc:sldMk cId="657964149" sldId="281"/>
            <ac:picMk id="5" creationId="{5B6CC963-58A3-E56B-80F4-8E96EA9AF98B}"/>
          </ac:picMkLst>
        </pc:picChg>
        <pc:picChg chg="del mod">
          <ac:chgData name="Bashaboina Raju" userId="7ad0e65e-3615-43c4-aa3d-3dab165acae4" providerId="ADAL" clId="{6954017A-0BAF-42ED-8173-9B9EACA0203C}" dt="2025-05-26T04:20:49.727" v="505" actId="478"/>
          <ac:picMkLst>
            <pc:docMk/>
            <pc:sldMk cId="657964149" sldId="281"/>
            <ac:picMk id="7" creationId="{72673E7F-2F0E-BCB5-D636-464734203269}"/>
          </ac:picMkLst>
        </pc:picChg>
      </pc:sldChg>
      <pc:sldChg chg="addSp delSp modSp add mod">
        <pc:chgData name="Bashaboina Raju" userId="7ad0e65e-3615-43c4-aa3d-3dab165acae4" providerId="ADAL" clId="{6954017A-0BAF-42ED-8173-9B9EACA0203C}" dt="2025-05-26T04:29:50.388" v="583" actId="20577"/>
        <pc:sldMkLst>
          <pc:docMk/>
          <pc:sldMk cId="53547622" sldId="282"/>
        </pc:sldMkLst>
        <pc:spChg chg="mod">
          <ac:chgData name="Bashaboina Raju" userId="7ad0e65e-3615-43c4-aa3d-3dab165acae4" providerId="ADAL" clId="{6954017A-0BAF-42ED-8173-9B9EACA0203C}" dt="2025-05-26T04:29:50.388" v="583" actId="20577"/>
          <ac:spMkLst>
            <pc:docMk/>
            <pc:sldMk cId="53547622" sldId="282"/>
            <ac:spMk id="170" creationId="{D72AFFCC-FDE4-4D9A-4482-A741E77C1B2B}"/>
          </ac:spMkLst>
        </pc:spChg>
        <pc:picChg chg="add mod">
          <ac:chgData name="Bashaboina Raju" userId="7ad0e65e-3615-43c4-aa3d-3dab165acae4" providerId="ADAL" clId="{6954017A-0BAF-42ED-8173-9B9EACA0203C}" dt="2025-05-26T04:29:36.893" v="546" actId="1076"/>
          <ac:picMkLst>
            <pc:docMk/>
            <pc:sldMk cId="53547622" sldId="282"/>
            <ac:picMk id="3" creationId="{1A9F02A7-3BA3-BA73-F4FF-9BB81D77066C}"/>
          </ac:picMkLst>
        </pc:picChg>
        <pc:picChg chg="del">
          <ac:chgData name="Bashaboina Raju" userId="7ad0e65e-3615-43c4-aa3d-3dab165acae4" providerId="ADAL" clId="{6954017A-0BAF-42ED-8173-9B9EACA0203C}" dt="2025-05-26T04:29:14.810" v="541" actId="478"/>
          <ac:picMkLst>
            <pc:docMk/>
            <pc:sldMk cId="53547622" sldId="282"/>
            <ac:picMk id="5" creationId="{C737285F-E587-46A9-BF43-BAA83B25007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d17d1990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5d17d1990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d17d1990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5d17d1990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d17d1990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35d17d1990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d17d1990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5d17d1990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81FD3A1D-A90D-9DEA-B931-59DA7A272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d17d19900_0_77:notes">
            <a:extLst>
              <a:ext uri="{FF2B5EF4-FFF2-40B4-BE49-F238E27FC236}">
                <a16:creationId xmlns:a16="http://schemas.microsoft.com/office/drawing/2014/main" id="{F3842B29-5548-D757-5A81-54B14AB0E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5d17d19900_0_77:notes">
            <a:extLst>
              <a:ext uri="{FF2B5EF4-FFF2-40B4-BE49-F238E27FC236}">
                <a16:creationId xmlns:a16="http://schemas.microsoft.com/office/drawing/2014/main" id="{451087D6-98A6-C901-8EE4-818606EA3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651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>
          <a:extLst>
            <a:ext uri="{FF2B5EF4-FFF2-40B4-BE49-F238E27FC236}">
              <a16:creationId xmlns:a16="http://schemas.microsoft.com/office/drawing/2014/main" id="{02851E5D-29BB-857E-38BB-3D2C7EFFD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d17d19900_0_77:notes">
            <a:extLst>
              <a:ext uri="{FF2B5EF4-FFF2-40B4-BE49-F238E27FC236}">
                <a16:creationId xmlns:a16="http://schemas.microsoft.com/office/drawing/2014/main" id="{5CC0A380-65B8-916B-62FC-E7BF5BE66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5d17d19900_0_77:notes">
            <a:extLst>
              <a:ext uri="{FF2B5EF4-FFF2-40B4-BE49-F238E27FC236}">
                <a16:creationId xmlns:a16="http://schemas.microsoft.com/office/drawing/2014/main" id="{B3373029-CC13-1822-E5EE-8778C804D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825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d17d1990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5d17d1990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17d1990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17d1990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d17d1990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5d17d1990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49CDB15F-7FB0-2007-5ABB-3C4A516A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d17d19900_0_99:notes">
            <a:extLst>
              <a:ext uri="{FF2B5EF4-FFF2-40B4-BE49-F238E27FC236}">
                <a16:creationId xmlns:a16="http://schemas.microsoft.com/office/drawing/2014/main" id="{C8450693-4E8F-C0CC-6782-23658515C1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5d17d19900_0_99:notes">
            <a:extLst>
              <a:ext uri="{FF2B5EF4-FFF2-40B4-BE49-F238E27FC236}">
                <a16:creationId xmlns:a16="http://schemas.microsoft.com/office/drawing/2014/main" id="{6D1FD346-8028-5C6E-E97A-4858470B9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32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d17d1990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5d17d1990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E1F8FE8B-BA42-2CFD-F26B-1F6B95619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>
            <a:extLst>
              <a:ext uri="{FF2B5EF4-FFF2-40B4-BE49-F238E27FC236}">
                <a16:creationId xmlns:a16="http://schemas.microsoft.com/office/drawing/2014/main" id="{FB8C8CA7-C487-F0CD-FCC7-D48B7FF4B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:notes">
            <a:extLst>
              <a:ext uri="{FF2B5EF4-FFF2-40B4-BE49-F238E27FC236}">
                <a16:creationId xmlns:a16="http://schemas.microsoft.com/office/drawing/2014/main" id="{D699935B-49A9-0F7E-7A5C-6AADA6EB8E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47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375CDB9E-723A-2002-0AA4-B1501AC8B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>
            <a:extLst>
              <a:ext uri="{FF2B5EF4-FFF2-40B4-BE49-F238E27FC236}">
                <a16:creationId xmlns:a16="http://schemas.microsoft.com/office/drawing/2014/main" id="{ACCB0BCF-3D68-E921-ABC2-E7D676330F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:notes">
            <a:extLst>
              <a:ext uri="{FF2B5EF4-FFF2-40B4-BE49-F238E27FC236}">
                <a16:creationId xmlns:a16="http://schemas.microsoft.com/office/drawing/2014/main" id="{D88B6AAA-19DF-ABBD-6872-ACAC4070F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645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C475DF0-B61C-D7F3-EADE-E0886627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>
            <a:extLst>
              <a:ext uri="{FF2B5EF4-FFF2-40B4-BE49-F238E27FC236}">
                <a16:creationId xmlns:a16="http://schemas.microsoft.com/office/drawing/2014/main" id="{550D96C3-4564-4515-86A7-0E0B9DA28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:notes">
            <a:extLst>
              <a:ext uri="{FF2B5EF4-FFF2-40B4-BE49-F238E27FC236}">
                <a16:creationId xmlns:a16="http://schemas.microsoft.com/office/drawing/2014/main" id="{E97852D9-D8C6-FCF3-C926-A20E72E30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87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A picture containing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2667000" y="-2667000"/>
            <a:ext cx="6858000" cy="12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0194" cy="6856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8"/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22" name="Google Shape;22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8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4" name="Google Shape;24;p8"/>
          <p:cNvPicPr preferRelativeResize="0"/>
          <p:nvPr/>
        </p:nvPicPr>
        <p:blipFill rotWithShape="1">
          <a:blip r:embed="rId4">
            <a:alphaModFix/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8354" y="53050"/>
            <a:ext cx="1534767" cy="74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github.com/bashaboinaraju/CapstoneTest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br>
              <a:rPr lang="en-IN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sz="6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01383" cy="90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0"/>
          <p:cNvCxnSpPr/>
          <p:nvPr/>
        </p:nvCxnSpPr>
        <p:spPr>
          <a:xfrm>
            <a:off x="240450" y="81060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20"/>
          <p:cNvSpPr txBox="1"/>
          <p:nvPr/>
        </p:nvSpPr>
        <p:spPr>
          <a:xfrm>
            <a:off x="382150" y="1160375"/>
            <a:ext cx="115272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Automation with Postman and Newman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82150" y="1960625"/>
            <a:ext cx="11256300" cy="4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1" dirty="0">
                <a:solidFill>
                  <a:schemeClr val="lt1"/>
                </a:solidFill>
              </a:rPr>
              <a:t>API Testing:</a:t>
            </a:r>
            <a:r>
              <a:rPr lang="en-IN" sz="1800" dirty="0">
                <a:solidFill>
                  <a:schemeClr val="lt1"/>
                </a:solidFill>
              </a:rPr>
              <a:t> Design Postman collections to test APIs using methods like GET, POST, PUT, PATCH, and DELETE.</a:t>
            </a:r>
            <a:br>
              <a:rPr lang="en-IN" sz="1800" dirty="0">
                <a:solidFill>
                  <a:schemeClr val="lt1"/>
                </a:solidFill>
              </a:rPr>
            </a:b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1" dirty="0">
                <a:solidFill>
                  <a:schemeClr val="lt1"/>
                </a:solidFill>
              </a:rPr>
              <a:t>Assertions:</a:t>
            </a:r>
            <a:r>
              <a:rPr lang="en-IN" sz="1800" dirty="0">
                <a:solidFill>
                  <a:schemeClr val="lt1"/>
                </a:solidFill>
              </a:rPr>
              <a:t> Validate response status codes, body content, headers, and response times.</a:t>
            </a:r>
            <a:br>
              <a:rPr lang="en-IN" sz="1800" dirty="0">
                <a:solidFill>
                  <a:schemeClr val="lt1"/>
                </a:solidFill>
              </a:rPr>
            </a:b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1" dirty="0">
                <a:solidFill>
                  <a:schemeClr val="lt1"/>
                </a:solidFill>
              </a:rPr>
              <a:t>Automation:</a:t>
            </a:r>
            <a:r>
              <a:rPr lang="en-IN" sz="1800" dirty="0">
                <a:solidFill>
                  <a:schemeClr val="lt1"/>
                </a:solidFill>
              </a:rPr>
              <a:t> Export Postman collections and run them using Newman CLI for automated testing.</a:t>
            </a:r>
            <a:br>
              <a:rPr lang="en-IN" sz="1800" dirty="0">
                <a:solidFill>
                  <a:schemeClr val="lt1"/>
                </a:solidFill>
              </a:rPr>
            </a:b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lt1"/>
                </a:solidFill>
              </a:rPr>
              <a:t>Reporting:</a:t>
            </a:r>
            <a:r>
              <a:rPr lang="en-IN" sz="1800" dirty="0">
                <a:solidFill>
                  <a:schemeClr val="lt1"/>
                </a:solidFill>
              </a:rPr>
              <a:t> Generate HTML reports using Newman reporters for detailed test results.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1" dirty="0">
                <a:solidFill>
                  <a:schemeClr val="lt1"/>
                </a:solidFill>
              </a:rPr>
              <a:t>Application Url: </a:t>
            </a:r>
            <a:r>
              <a:rPr lang="en-IN" sz="2400" b="0" i="0" dirty="0">
                <a:solidFill>
                  <a:srgbClr val="212121"/>
                </a:solidFill>
                <a:effectLst/>
                <a:highlight>
                  <a:srgbClr val="0000FF"/>
                </a:highlight>
                <a:latin typeface="Inter"/>
              </a:rPr>
              <a:t>https://jsonplaceholder.typicode.com/posts/</a:t>
            </a:r>
            <a:endParaRPr sz="18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I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IN" sz="2400" b="1" dirty="0">
                <a:solidFill>
                  <a:schemeClr val="lt1"/>
                </a:solidFill>
              </a:rPr>
              <a:t>t method and Post method 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1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33AFC8-E0B5-4051-45B7-4175D93E2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40" y="1774227"/>
            <a:ext cx="5688396" cy="424498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8530D1-F8C3-6805-FFBF-27B80BBB7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109" y="1774227"/>
            <a:ext cx="6033451" cy="42117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81439" y="872000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API Testing results and HTML Report</a:t>
            </a:r>
            <a:endParaRPr lang="en-US"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2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2AAA20-ED67-05A2-2320-7481D187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392" y="1418316"/>
            <a:ext cx="6305700" cy="5267981"/>
          </a:xfrm>
          <a:prstGeom prst="rect">
            <a:avLst/>
          </a:prstGeom>
        </p:spPr>
      </p:pic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260EBC9-CDF9-9273-6D1E-9A2AACB10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1832054"/>
            <a:ext cx="5574614" cy="45464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3"/>
          <p:cNvCxnSpPr/>
          <p:nvPr/>
        </p:nvCxnSpPr>
        <p:spPr>
          <a:xfrm>
            <a:off x="219625" y="101905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23"/>
          <p:cNvSpPr txBox="1"/>
          <p:nvPr/>
        </p:nvSpPr>
        <p:spPr>
          <a:xfrm>
            <a:off x="298775" y="1327125"/>
            <a:ext cx="11256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Performance Testing with JMeter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03000" y="2077550"/>
            <a:ext cx="11360400" cy="4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bg1"/>
                </a:solidFill>
              </a:rPr>
              <a:t>1) Tested 5 API endpoints of </a:t>
            </a:r>
            <a:r>
              <a:rPr lang="en-IN" sz="2000" dirty="0">
                <a:solidFill>
                  <a:schemeClr val="bg1"/>
                </a:solidFill>
              </a:rPr>
              <a:t>Application Url: </a:t>
            </a:r>
            <a:r>
              <a:rPr lang="en-IN" sz="2000" b="0" i="0" dirty="0">
                <a:solidFill>
                  <a:schemeClr val="bg1"/>
                </a:solidFill>
                <a:effectLst/>
                <a:highlight>
                  <a:srgbClr val="0000FF"/>
                </a:highlight>
                <a:latin typeface="Inter"/>
              </a:rPr>
              <a:t>https://jsonplaceholder.typicode.com/posts/</a:t>
            </a:r>
            <a:endParaRPr lang="en-IN" sz="1600" b="1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pPr>
              <a:buClr>
                <a:schemeClr val="dk1"/>
              </a:buClr>
              <a:buSzPts val="1100"/>
            </a:pPr>
            <a:endParaRPr lang="en-IN" sz="20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bg1"/>
                </a:solidFill>
              </a:rPr>
              <a:t>2) Captured performance metrics and generated HTML reports</a:t>
            </a:r>
            <a:endParaRPr sz="20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81438" y="872000"/>
            <a:ext cx="100674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Thread Group , HTTP Header Manager and HTTP Request Defaults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4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F58525-C72B-2F81-9B47-767BF9A9A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1" y="1623995"/>
            <a:ext cx="5894070" cy="4061910"/>
          </a:xfrm>
          <a:prstGeom prst="rect">
            <a:avLst/>
          </a:prstGeom>
        </p:spPr>
      </p:pic>
      <p:pic>
        <p:nvPicPr>
          <p:cNvPr id="5" name="Picture 4" descr="A black and white striped background&#10;&#10;AI-generated content may be incorrect.">
            <a:extLst>
              <a:ext uri="{FF2B5EF4-FFF2-40B4-BE49-F238E27FC236}">
                <a16:creationId xmlns:a16="http://schemas.microsoft.com/office/drawing/2014/main" id="{F9080EA0-6391-26E7-5194-4B123568A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930" y="1660081"/>
            <a:ext cx="5570219" cy="226726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C2456C-8373-B21F-F2C6-AAC16C42A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572" y="4234877"/>
            <a:ext cx="5414933" cy="14411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63880" y="884011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I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iew Results Tree and Assertion Results 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5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E39E2A-8402-2AC2-BA62-76753940B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" y="1482291"/>
            <a:ext cx="5384420" cy="426084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5F3FF9-D283-5581-309B-4CEC8E70B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180" y="1482291"/>
            <a:ext cx="6305700" cy="42608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59FFA0BA-3A31-7A3A-92A5-20A4725B6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>
            <a:extLst>
              <a:ext uri="{FF2B5EF4-FFF2-40B4-BE49-F238E27FC236}">
                <a16:creationId xmlns:a16="http://schemas.microsoft.com/office/drawing/2014/main" id="{38BB47B6-955A-326D-3A04-2F2DE87F3C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>
            <a:extLst>
              <a:ext uri="{FF2B5EF4-FFF2-40B4-BE49-F238E27FC236}">
                <a16:creationId xmlns:a16="http://schemas.microsoft.com/office/drawing/2014/main" id="{AD05B6FB-D121-7A8F-5DDF-9CE6EC8916FA}"/>
              </a:ext>
            </a:extLst>
          </p:cNvPr>
          <p:cNvSpPr txBox="1"/>
          <p:nvPr/>
        </p:nvSpPr>
        <p:spPr>
          <a:xfrm>
            <a:off x="181438" y="872000"/>
            <a:ext cx="102325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 command to run jmx file and generate html reports and csv file 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5">
            <a:extLst>
              <a:ext uri="{FF2B5EF4-FFF2-40B4-BE49-F238E27FC236}">
                <a16:creationId xmlns:a16="http://schemas.microsoft.com/office/drawing/2014/main" id="{4B0B35CC-183A-481B-9995-8D5CD43326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5">
            <a:extLst>
              <a:ext uri="{FF2B5EF4-FFF2-40B4-BE49-F238E27FC236}">
                <a16:creationId xmlns:a16="http://schemas.microsoft.com/office/drawing/2014/main" id="{6E5525F6-5FD1-6AB3-B51C-71A948B74BDA}"/>
              </a:ext>
            </a:extLst>
          </p:cNvPr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B6CC963-58A3-E56B-80F4-8E96EA9A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39" y="1552178"/>
            <a:ext cx="9372486" cy="35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85304987-990E-FDC6-3770-970D7EECD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>
            <a:extLst>
              <a:ext uri="{FF2B5EF4-FFF2-40B4-BE49-F238E27FC236}">
                <a16:creationId xmlns:a16="http://schemas.microsoft.com/office/drawing/2014/main" id="{2F488EAE-6E19-A338-E441-8CDE7E3360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>
            <a:extLst>
              <a:ext uri="{FF2B5EF4-FFF2-40B4-BE49-F238E27FC236}">
                <a16:creationId xmlns:a16="http://schemas.microsoft.com/office/drawing/2014/main" id="{D72AFFCC-FDE4-4D9A-4482-A741E77C1B2B}"/>
              </a:ext>
            </a:extLst>
          </p:cNvPr>
          <p:cNvSpPr txBox="1"/>
          <p:nvPr/>
        </p:nvSpPr>
        <p:spPr>
          <a:xfrm>
            <a:off x="181439" y="872000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</a:rPr>
              <a:t>HTML Report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5">
            <a:extLst>
              <a:ext uri="{FF2B5EF4-FFF2-40B4-BE49-F238E27FC236}">
                <a16:creationId xmlns:a16="http://schemas.microsoft.com/office/drawing/2014/main" id="{20755AE9-AA8E-F705-A236-1D3AC95B7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5">
            <a:extLst>
              <a:ext uri="{FF2B5EF4-FFF2-40B4-BE49-F238E27FC236}">
                <a16:creationId xmlns:a16="http://schemas.microsoft.com/office/drawing/2014/main" id="{F4611E2E-ED7D-DB6E-A323-4C3E92E824BC}"/>
              </a:ext>
            </a:extLst>
          </p:cNvPr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9F02A7-3BA3-BA73-F4FF-9BB81D770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559" y="1774226"/>
            <a:ext cx="8754241" cy="49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6"/>
          <p:cNvCxnSpPr/>
          <p:nvPr/>
        </p:nvCxnSpPr>
        <p:spPr>
          <a:xfrm>
            <a:off x="219625" y="902225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" name="Google Shape;183;p26"/>
          <p:cNvSpPr txBox="1"/>
          <p:nvPr/>
        </p:nvSpPr>
        <p:spPr>
          <a:xfrm>
            <a:off x="361325" y="1097825"/>
            <a:ext cx="113814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JIRA Integration &amp; Test Management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413375" y="1765025"/>
            <a:ext cx="11277300" cy="4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</a:rPr>
              <a:t>Test Execution &amp; Monitoring</a:t>
            </a:r>
            <a:r>
              <a:rPr lang="en-US" sz="2400" dirty="0">
                <a:solidFill>
                  <a:schemeClr val="bg1"/>
                </a:solidFill>
              </a:rPr>
              <a:t>: Execute test cases directly within Jira and track their progress for effective test coverage and validation.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Dashboard &amp; Reporting</a:t>
            </a:r>
            <a:r>
              <a:rPr lang="en-US" sz="2400" dirty="0">
                <a:solidFill>
                  <a:schemeClr val="bg1"/>
                </a:solidFill>
              </a:rPr>
              <a:t>: Configure custom dashboards to visualize real-time metrics such as sprint velocity, issue status, test execution summaries, and backlog health, enhancing visibility and project tracking.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1" dirty="0">
                <a:solidFill>
                  <a:schemeClr val="lt1"/>
                </a:solidFill>
              </a:rPr>
              <a:t>Application Url: </a:t>
            </a:r>
            <a:r>
              <a:rPr lang="en-IN" sz="2400" dirty="0">
                <a:solidFill>
                  <a:schemeClr val="accent1"/>
                </a:solidFill>
              </a:rPr>
              <a:t>https://jsonplaceholder.typicode.com/posts/</a:t>
            </a:r>
            <a:endParaRPr sz="1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181439" y="872000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</a:rPr>
              <a:t>Jira S</a:t>
            </a:r>
            <a:r>
              <a:rPr lang="en-I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creenshots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7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E9ADB4-1691-0522-FDBA-B5A33B8AE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0" y="1631362"/>
            <a:ext cx="5758543" cy="500402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89CD54-F0F6-958F-1816-6C007A1D4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982" y="1603261"/>
            <a:ext cx="6070579" cy="50040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BACKGROUND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4"/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(Name, Past Experience, Qualification, Career Summary)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373574" y="1765525"/>
            <a:ext cx="532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: </a:t>
            </a:r>
            <a:r>
              <a:rPr lang="en-IN" sz="1800" b="1" dirty="0">
                <a:solidFill>
                  <a:schemeClr val="dk1"/>
                </a:solidFill>
              </a:rPr>
              <a:t>Bashaboina Raju</a:t>
            </a:r>
            <a:r>
              <a:rPr lang="en-IN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323850" y="2518856"/>
            <a:ext cx="66999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 Experience : Skilled </a:t>
            </a:r>
            <a:r>
              <a:rPr lang="en-IN" sz="1800" b="1" dirty="0"/>
              <a:t> in Azure Cloud, Azure DevOps, Java, SQL, Linux, and GitHub.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323850" y="3388883"/>
            <a:ext cx="586105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Qualification :</a:t>
            </a:r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 </a:t>
            </a:r>
            <a:r>
              <a:rPr lang="en-IN" sz="1800" b="1" dirty="0">
                <a:effectLst/>
                <a:latin typeface="+mj-lt"/>
                <a:ea typeface="Calibri" panose="020F0502020204030204" pitchFamily="34" charset="0"/>
              </a:rPr>
              <a:t>Bachelor Of Engineering </a:t>
            </a:r>
            <a:r>
              <a:rPr lang="en-IN" sz="2400" b="1" dirty="0">
                <a:latin typeface="+mj-lt"/>
                <a:ea typeface="Calibri" panose="020F0502020204030204" pitchFamily="34" charset="0"/>
              </a:rPr>
              <a:t>(B.E) in </a:t>
            </a:r>
            <a:r>
              <a:rPr lang="en-IN" sz="1800" b="1" dirty="0">
                <a:effectLst/>
                <a:latin typeface="+mj-lt"/>
                <a:ea typeface="Calibri" panose="020F0502020204030204" pitchFamily="34" charset="0"/>
              </a:rPr>
              <a:t>Electrical and Electronics Engineering</a:t>
            </a:r>
            <a:endParaRPr sz="1800" b="1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73577" y="4288725"/>
            <a:ext cx="669990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n-IN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Career Summary : </a:t>
            </a:r>
            <a:r>
              <a:rPr lang="en-IN" sz="1800" b="1" dirty="0"/>
              <a:t>I am a fresher </a:t>
            </a:r>
            <a:r>
              <a:rPr lang="en-US" sz="1800" b="1" dirty="0">
                <a:solidFill>
                  <a:schemeClr val="tx1"/>
                </a:solidFill>
              </a:rPr>
              <a:t>Gained hands-on experience in end-to-end automation using Selenium for web UI, Postman/Newman for API testing, JMeter for performance testing, Jenkins for CI/CD, and Jira for test and sprint management, enabling effective design, execution, and management of real-time test scenarios with industry-standard tools.</a:t>
            </a:r>
            <a:endParaRPr lang="en-US" sz="18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4"/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59" name="Google Shape;59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4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61" name="Google Shape;61;p14" descr="A shadow of a person holding a piece of paper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0623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" name="Google Shape;64;p14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181439" y="872000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I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ashboard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8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EA50F2-F590-48CC-78AB-1441670AA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39" y="1488407"/>
            <a:ext cx="5347607" cy="519603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F474D9-78CA-DDAC-6F37-2780310C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65" y="1488407"/>
            <a:ext cx="6481515" cy="51960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A542A04-222D-16CF-20F7-B94A34173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>
            <a:extLst>
              <a:ext uri="{FF2B5EF4-FFF2-40B4-BE49-F238E27FC236}">
                <a16:creationId xmlns:a16="http://schemas.microsoft.com/office/drawing/2014/main" id="{E2A854AB-7E4F-96DC-57DA-75F28F2F37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>
            <a:extLst>
              <a:ext uri="{FF2B5EF4-FFF2-40B4-BE49-F238E27FC236}">
                <a16:creationId xmlns:a16="http://schemas.microsoft.com/office/drawing/2014/main" id="{17417B0C-A073-7F42-4B0D-6708280D99B5}"/>
              </a:ext>
            </a:extLst>
          </p:cNvPr>
          <p:cNvSpPr txBox="1"/>
          <p:nvPr/>
        </p:nvSpPr>
        <p:spPr>
          <a:xfrm>
            <a:off x="181439" y="872000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I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estcases Results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8">
            <a:extLst>
              <a:ext uri="{FF2B5EF4-FFF2-40B4-BE49-F238E27FC236}">
                <a16:creationId xmlns:a16="http://schemas.microsoft.com/office/drawing/2014/main" id="{243D2C72-2DAB-4D2D-46D2-E75CC48A04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8">
            <a:extLst>
              <a:ext uri="{FF2B5EF4-FFF2-40B4-BE49-F238E27FC236}">
                <a16:creationId xmlns:a16="http://schemas.microsoft.com/office/drawing/2014/main" id="{5FC1489D-85B2-E505-13E9-5B7DE79A6765}"/>
              </a:ext>
            </a:extLst>
          </p:cNvPr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C79A9A-D5D7-97D8-8FFD-AD648DA1B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39" y="1901734"/>
            <a:ext cx="5540829" cy="395675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E21062-B868-1618-64E0-2011CE163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232" y="1807034"/>
            <a:ext cx="5177282" cy="40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1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0"/>
          <p:cNvCxnSpPr/>
          <p:nvPr/>
        </p:nvCxnSpPr>
        <p:spPr>
          <a:xfrm>
            <a:off x="0" y="902225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30"/>
          <p:cNvSpPr txBox="1"/>
          <p:nvPr/>
        </p:nvSpPr>
        <p:spPr>
          <a:xfrm>
            <a:off x="215400" y="722650"/>
            <a:ext cx="56283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306322" y="1104050"/>
            <a:ext cx="42108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URL: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2319350" y="964600"/>
            <a:ext cx="8546400" cy="103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 err="1">
                <a:hlinkClick r:id="rId4"/>
              </a:rPr>
              <a:t>bashaboinaraju</a:t>
            </a:r>
            <a:r>
              <a:rPr lang="en-IN" sz="3600" dirty="0">
                <a:hlinkClick r:id="rId4"/>
              </a:rPr>
              <a:t>/</a:t>
            </a:r>
            <a:r>
              <a:rPr lang="en-IN" sz="3600" dirty="0" err="1">
                <a:hlinkClick r:id="rId4"/>
              </a:rPr>
              <a:t>CapstoneTesting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C10BC0-5109-7A87-F5FD-C14B4F6E5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617" y="1804451"/>
            <a:ext cx="6827384" cy="477717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2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9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29"/>
          <p:cNvSpPr txBox="1"/>
          <p:nvPr/>
        </p:nvSpPr>
        <p:spPr>
          <a:xfrm>
            <a:off x="298775" y="1556425"/>
            <a:ext cx="11443800" cy="49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bg1"/>
                </a:solidFill>
              </a:rPr>
              <a:t>This capstone project delivered a fully integrated end-to-end automation testing solution, incorporating Selenium for Web UI, Postman for API testing, and JMeter for performance validation.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2000" dirty="0">
              <a:solidFill>
                <a:schemeClr val="bg1"/>
              </a:solidFill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bg1"/>
                </a:solidFill>
              </a:rPr>
              <a:t>Agile test management was implemented using Jira with Xray for real-time planning, execution, and tracking. The project followed CI/CD best practices with GitHub for version control and collaborative development. It achieved comprehensive test coverage, validated application stability and scalability, and reflected real-world QA practices.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2000" dirty="0">
              <a:solidFill>
                <a:schemeClr val="bg1"/>
              </a:solidFill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000" dirty="0">
                <a:solidFill>
                  <a:schemeClr val="bg1"/>
                </a:solidFill>
              </a:rPr>
              <a:t>This hands-on experience offered deep insights into automation frameworks, performance testing, agile methodologies, and industry-standard workflows.</a:t>
            </a:r>
            <a:endParaRPr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5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0623" y="0"/>
            <a:ext cx="2401377" cy="9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descr="A picture containing gra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9330" r="16903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Takeaways/Learnings from the Program (HTD)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5"/>
          <p:cNvSpPr txBox="1"/>
          <p:nvPr/>
        </p:nvSpPr>
        <p:spPr>
          <a:xfrm>
            <a:off x="0" y="1577275"/>
            <a:ext cx="7532100" cy="460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buNone/>
            </a:pPr>
            <a:r>
              <a:rPr lang="en-US" sz="1400" b="1" dirty="0"/>
              <a:t>Comprehensive Testing Expertise</a:t>
            </a:r>
            <a:r>
              <a:rPr lang="en-US" sz="1400" dirty="0"/>
              <a:t> – Acquired practical experience in manual, automation, functional, and non-functional testing across various stages of the software development lifecycle.</a:t>
            </a:r>
          </a:p>
          <a:p>
            <a:pPr algn="just">
              <a:buNone/>
            </a:pPr>
            <a:endParaRPr lang="en-US" sz="1400" dirty="0"/>
          </a:p>
          <a:p>
            <a:pPr algn="just">
              <a:buNone/>
            </a:pPr>
            <a:r>
              <a:rPr lang="en-US" sz="1400" b="1" dirty="0"/>
              <a:t>Agile Methodology in Action</a:t>
            </a:r>
            <a:r>
              <a:rPr lang="en-US" sz="1400" dirty="0"/>
              <a:t> – Effectively implemented Agile and Scrum practices using tools like Jira to manage and track the complete testing lifecycle.</a:t>
            </a:r>
          </a:p>
          <a:p>
            <a:pPr algn="just">
              <a:buNone/>
            </a:pPr>
            <a:endParaRPr lang="en-US" sz="1400" dirty="0"/>
          </a:p>
          <a:p>
            <a:pPr algn="just">
              <a:buNone/>
            </a:pPr>
            <a:r>
              <a:rPr lang="en-US" sz="1400" b="1" dirty="0"/>
              <a:t>Automation Framework Development</a:t>
            </a:r>
            <a:r>
              <a:rPr lang="en-US" sz="1400" dirty="0"/>
              <a:t> – Designed and implemented robust automation frameworks using Selenium with Java and Python, incorporating Maven, Page Object Model (POM), log generation, reporting, and executed test scripts using JUnit, TestNG, and PyTest.</a:t>
            </a:r>
          </a:p>
          <a:p>
            <a:pPr algn="just">
              <a:buNone/>
            </a:pPr>
            <a:endParaRPr lang="en-US" sz="1400" dirty="0"/>
          </a:p>
          <a:p>
            <a:pPr algn="just">
              <a:buNone/>
            </a:pPr>
            <a:r>
              <a:rPr lang="en-US" sz="1400" b="1" dirty="0"/>
              <a:t>API and Mobile Testing Experience</a:t>
            </a:r>
            <a:r>
              <a:rPr lang="en-US" sz="1400" dirty="0"/>
              <a:t> – Gained hands-on experience in API testing with Postman and Newman, along with mobile automation using Appium.</a:t>
            </a:r>
          </a:p>
          <a:p>
            <a:pPr algn="just">
              <a:buNone/>
            </a:pPr>
            <a:endParaRPr lang="en-US" sz="1400" dirty="0"/>
          </a:p>
          <a:p>
            <a:pPr algn="just">
              <a:buNone/>
            </a:pPr>
            <a:r>
              <a:rPr lang="en-US" sz="1400" b="1" dirty="0"/>
              <a:t>CI/CD and DevOps Integration</a:t>
            </a:r>
            <a:r>
              <a:rPr lang="en-US" sz="1400" dirty="0"/>
              <a:t> – Familiar with version control and continuous integration processes using tools such as Git and Jenkins.</a:t>
            </a:r>
          </a:p>
          <a:p>
            <a:pPr algn="just">
              <a:buNone/>
            </a:pPr>
            <a:endParaRPr lang="en-US" sz="1400" dirty="0"/>
          </a:p>
          <a:p>
            <a:pPr algn="just"/>
            <a:r>
              <a:rPr lang="en-US" sz="1400" b="1" dirty="0"/>
              <a:t>Performance Testing Proficiency</a:t>
            </a:r>
            <a:r>
              <a:rPr lang="en-US" sz="1400" dirty="0"/>
              <a:t> – Acquired working knowledge of JMeter, including CRUD operations, samplers, listeners, configuration elements, and report generation.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of the Capstone Project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 descr="A picture containing outdoor, jumping, ai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9" r="17941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Google Shape;82;p16"/>
          <p:cNvSpPr txBox="1"/>
          <p:nvPr/>
        </p:nvSpPr>
        <p:spPr>
          <a:xfrm>
            <a:off x="0" y="1535575"/>
            <a:ext cx="74487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The goal of this Capstone Project is to develop  a comprehensive test automation suite for web UI, API, and performance testing using Selenium (Java, TestNG, POM), Postman/Newman, and JMeter, with GitHub integration and CI practices to ensure robust, reusable, and maintainable tests with effective execution and reporting.</a:t>
            </a:r>
            <a:endParaRPr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7"/>
          <p:cNvCxnSpPr/>
          <p:nvPr/>
        </p:nvCxnSpPr>
        <p:spPr>
          <a:xfrm>
            <a:off x="301050" y="902225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7"/>
          <p:cNvSpPr txBox="1"/>
          <p:nvPr/>
        </p:nvSpPr>
        <p:spPr>
          <a:xfrm>
            <a:off x="301050" y="1056150"/>
            <a:ext cx="115899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Selenium Web UI Test Automation (Java + TestNG)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01050" y="1848400"/>
            <a:ext cx="11446200" cy="45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</a:rPr>
              <a:t>Designed a robust automation framework using the Page Object Model (POM) for maintainability, automating key functional test cases such as Login, Register a new user , and Add two products to cart and verify cart.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Integrated Log4j for detailed logging and implemented screenshot capture on failures for effective debugging. 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lt1"/>
                </a:solidFill>
              </a:rPr>
              <a:t>Application Url: </a:t>
            </a:r>
            <a:r>
              <a:rPr lang="en-US" sz="2400" dirty="0">
                <a:solidFill>
                  <a:schemeClr val="accent1"/>
                </a:solidFill>
              </a:rPr>
              <a:t>https://automationexercise.com</a:t>
            </a:r>
            <a:endParaRPr lang="en-US"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4590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6785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8"/>
          <p:cNvCxnSpPr/>
          <p:nvPr/>
        </p:nvCxnSpPr>
        <p:spPr>
          <a:xfrm>
            <a:off x="194550" y="1211113"/>
            <a:ext cx="6305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8"/>
          <p:cNvSpPr txBox="1"/>
          <p:nvPr/>
        </p:nvSpPr>
        <p:spPr>
          <a:xfrm>
            <a:off x="194550" y="699188"/>
            <a:ext cx="3932950" cy="50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Selenium java</a:t>
            </a:r>
            <a:r>
              <a:rPr lang="en-IN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Structure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EBFEE7-E777-572D-E1A7-1C03D0F92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00" y="1331632"/>
            <a:ext cx="2536078" cy="5405849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EC608BC-6FAF-F1A4-0C66-0B14E7D92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428" y="1331632"/>
            <a:ext cx="8559972" cy="42962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DAF496-F1C4-DB61-CF98-928B95BCD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2428" y="5756269"/>
            <a:ext cx="6820072" cy="981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093287F0-3B37-FE39-E5D5-4F2259CA0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4BA177CB-79E3-F6BD-A6F4-F1D4D290E978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tx1"/>
                </a:solidFill>
              </a:rPr>
              <a:t>Scenario 1: </a:t>
            </a:r>
            <a:r>
              <a:rPr lang="en-US" sz="1800" b="1" dirty="0">
                <a:solidFill>
                  <a:schemeClr val="tx1"/>
                </a:solidFill>
              </a:rPr>
              <a:t>Register a new user with valid details</a:t>
            </a:r>
            <a:endParaRPr lang="en-I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6">
            <a:extLst>
              <a:ext uri="{FF2B5EF4-FFF2-40B4-BE49-F238E27FC236}">
                <a16:creationId xmlns:a16="http://schemas.microsoft.com/office/drawing/2014/main" id="{7182E16A-52AB-9172-E646-24F01287E4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A152B5CC-14E9-1017-5420-ABDC7F3AD198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Rectangle 4">
            <a:extLst>
              <a:ext uri="{FF2B5EF4-FFF2-40B4-BE49-F238E27FC236}">
                <a16:creationId xmlns:a16="http://schemas.microsoft.com/office/drawing/2014/main" id="{E1E54F30-375E-EE9C-C7B6-D53E13521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83268"/>
            <a:ext cx="11368617" cy="201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3944BFC4-486D-5F15-0F04-8D137BD5B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87" y="1462646"/>
            <a:ext cx="6202339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RegisterUserTest.java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Pre-condition: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user is on the Home page of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https://automationexercise.com”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unique and valid email address is available.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Acceptance Criteria: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should be able to navigate to the Signup/Login page.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must fill all required fields correctly.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must validate the form and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 the registration.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confirmation of account creation must be shown.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Expected Result: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account is created successfully.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E9465C-F4B7-315A-AAAD-B2728C92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721" y="330200"/>
            <a:ext cx="2715429" cy="6172197"/>
          </a:xfrm>
          <a:prstGeom prst="rect">
            <a:avLst/>
          </a:prstGeom>
        </p:spPr>
      </p:pic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27F1BAB0-C5DC-10E0-90DA-DE7B61E51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287" y="1435073"/>
            <a:ext cx="4068814" cy="201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6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98F83083-3224-07D6-1627-9E365390A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7F81178E-71D2-8577-F0A3-13C7F2AEE3C3}"/>
              </a:ext>
            </a:extLst>
          </p:cNvPr>
          <p:cNvSpPr txBox="1"/>
          <p:nvPr/>
        </p:nvSpPr>
        <p:spPr>
          <a:xfrm>
            <a:off x="323850" y="902226"/>
            <a:ext cx="567315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tx1"/>
                </a:solidFill>
              </a:rPr>
              <a:t>Scenario 2: </a:t>
            </a:r>
            <a:r>
              <a:rPr lang="en-IN" sz="1800" b="1" dirty="0"/>
              <a:t>Login with valid credentials</a:t>
            </a:r>
            <a:endParaRPr lang="en-I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6">
            <a:extLst>
              <a:ext uri="{FF2B5EF4-FFF2-40B4-BE49-F238E27FC236}">
                <a16:creationId xmlns:a16="http://schemas.microsoft.com/office/drawing/2014/main" id="{AB40F986-26FD-1A09-FCEB-6EE25B4357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0276F74C-6BF9-73E9-6409-1A49338D3A3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Rectangle 4">
            <a:extLst>
              <a:ext uri="{FF2B5EF4-FFF2-40B4-BE49-F238E27FC236}">
                <a16:creationId xmlns:a16="http://schemas.microsoft.com/office/drawing/2014/main" id="{8CD90578-CDDE-50D5-77BE-DB31BF330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83268"/>
            <a:ext cx="11368617" cy="201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3A76B18-9A74-AFC3-7850-291479E77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983377"/>
            <a:ext cx="5881738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2400" b="1" dirty="0"/>
              <a:t>2. </a:t>
            </a:r>
            <a:r>
              <a:rPr lang="en-US" sz="2000" b="1" dirty="0"/>
              <a:t>LoginTest.java</a:t>
            </a:r>
          </a:p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1800" b="1" dirty="0"/>
              <a:t>Pre-condition: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user is on the Home 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registered user account with valid credentials exists.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user is currently logged out.</a:t>
            </a:r>
          </a:p>
          <a:p>
            <a:pPr>
              <a:buNone/>
            </a:pPr>
            <a:r>
              <a:rPr lang="en-US" sz="1800" b="1" dirty="0"/>
              <a:t>Acceptance Criteria: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Login form is displayed with email and password fields.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User enters correct credentials.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System validates credentials and logs the user in.</a:t>
            </a:r>
          </a:p>
          <a:p>
            <a:pPr>
              <a:buNone/>
            </a:pPr>
            <a:r>
              <a:rPr lang="en-US" sz="1800" b="1" dirty="0"/>
              <a:t>Expected Result: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User is successfully logged 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Redirected to account dashboard.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Username appears in the header.</a:t>
            </a:r>
          </a:p>
        </p:txBody>
      </p:sp>
      <p:pic>
        <p:nvPicPr>
          <p:cNvPr id="4" name="Picture 3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0CA1B294-2062-A40C-7EC9-E7A3EE8FE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804" y="1983377"/>
            <a:ext cx="5695464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0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F52C1FDA-03F2-B8DC-D098-661FF61FD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1239D9EA-0E7D-1677-FDD5-F223B1FF1357}"/>
              </a:ext>
            </a:extLst>
          </p:cNvPr>
          <p:cNvSpPr txBox="1"/>
          <p:nvPr/>
        </p:nvSpPr>
        <p:spPr>
          <a:xfrm>
            <a:off x="323850" y="902226"/>
            <a:ext cx="848326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tx1"/>
                </a:solidFill>
              </a:rPr>
              <a:t>Scenario 3: </a:t>
            </a:r>
            <a:r>
              <a:rPr lang="en-US" sz="1800" b="1" dirty="0"/>
              <a:t>Add two products to cart and verify cart</a:t>
            </a:r>
            <a:endParaRPr lang="en-I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6">
            <a:extLst>
              <a:ext uri="{FF2B5EF4-FFF2-40B4-BE49-F238E27FC236}">
                <a16:creationId xmlns:a16="http://schemas.microsoft.com/office/drawing/2014/main" id="{2DE6AC8B-261F-1920-DAEC-EFAE09983B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>
            <a:extLst>
              <a:ext uri="{FF2B5EF4-FFF2-40B4-BE49-F238E27FC236}">
                <a16:creationId xmlns:a16="http://schemas.microsoft.com/office/drawing/2014/main" id="{E2FACF09-BB87-7D9B-77BE-AC462CAE3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Rectangle 4">
            <a:extLst>
              <a:ext uri="{FF2B5EF4-FFF2-40B4-BE49-F238E27FC236}">
                <a16:creationId xmlns:a16="http://schemas.microsoft.com/office/drawing/2014/main" id="{116A84C2-6AFA-A88B-6803-0383A7F1E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83268"/>
            <a:ext cx="11368617" cy="201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000E0B35-9B0A-7D33-F27E-4DB3AEF6D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633599"/>
            <a:ext cx="12216493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sz="1800" b="1" dirty="0"/>
              <a:t>3. </a:t>
            </a:r>
            <a:r>
              <a:rPr lang="en-US" sz="2000" b="1" dirty="0"/>
              <a:t>AddProductsToCartTest.java</a:t>
            </a:r>
          </a:p>
          <a:p>
            <a:pPr>
              <a:buNone/>
            </a:pPr>
            <a:endParaRPr lang="en-US" sz="2000" b="1" dirty="0"/>
          </a:p>
          <a:p>
            <a:pPr>
              <a:buNone/>
            </a:pPr>
            <a:r>
              <a:rPr lang="en-US" sz="1800" b="1" dirty="0"/>
              <a:t>Pre-condition: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User is on the Products page.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Website is accessible.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At one products are available on the page.</a:t>
            </a:r>
          </a:p>
          <a:p>
            <a:pPr>
              <a:buNone/>
            </a:pPr>
            <a:r>
              <a:rPr lang="en-US" sz="1800" b="1" dirty="0"/>
              <a:t>Acceptance Criteria: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User can hover over a product and click “Add to cart.”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Clicking “View Cart” shows both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Cart shows correct product details: name, price, </a:t>
            </a:r>
            <a:br>
              <a:rPr lang="en-US" sz="1800" dirty="0"/>
            </a:br>
            <a:r>
              <a:rPr lang="en-US" sz="1800" dirty="0"/>
              <a:t>quantity, and total.</a:t>
            </a:r>
          </a:p>
          <a:p>
            <a:pPr>
              <a:buNone/>
            </a:pPr>
            <a:r>
              <a:rPr lang="en-US" sz="1800" b="1" dirty="0"/>
              <a:t>Expected Result: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selected products are successfully added to the cart.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Cart displays correct prices, quantities, and </a:t>
            </a:r>
            <a:br>
              <a:rPr lang="en-US" sz="1800" dirty="0"/>
            </a:br>
            <a:r>
              <a:rPr lang="en-US" sz="1800" dirty="0"/>
              <a:t>total amount.</a:t>
            </a:r>
          </a:p>
        </p:txBody>
      </p:sp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552C77D8-D25A-41E3-E012-318BF3131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3598"/>
            <a:ext cx="5905500" cy="50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1084</Words>
  <Application>Microsoft Office PowerPoint</Application>
  <PresentationFormat>Widescreen</PresentationFormat>
  <Paragraphs>103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 Unicode MS</vt:lpstr>
      <vt:lpstr>Arial</vt:lpstr>
      <vt:lpstr>Helvetica Neue</vt:lpstr>
      <vt:lpstr>Neue Machina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Bashaboina Raju</dc:creator>
  <cp:lastModifiedBy>Bashaboina Raju</cp:lastModifiedBy>
  <cp:revision>2</cp:revision>
  <dcterms:modified xsi:type="dcterms:W3CDTF">2025-05-26T05:17:43Z</dcterms:modified>
</cp:coreProperties>
</file>